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78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2B730-E071-2142-B4C4-88FADAB1B971}" v="2" dt="2023-10-19T17:44:51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CFF9-C16D-8546-A262-018637D66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10B4B-1B3C-0842-ACDA-7959A3E9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BEF8C-8585-0346-97F5-F2B6DD30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E9D90-568B-4649-BE72-222EB486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3CE25-3D14-A149-8AE0-684836D7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510A-94F0-A648-9CC2-D387C1FD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8A916-13D6-9F4C-9725-2F00D5EF7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8BF9-8BD8-5C44-9832-4D5A3BEC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AC9C-B8CF-6C4F-A8F4-A04C040D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F1820-5481-4B4B-8A8B-665F28B7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C6BB0-E466-2145-9C60-589828CCF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59242-E6BF-C44D-8587-B143B273F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F263D-D2CF-2844-86B3-E5B2E302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DC14A-705D-4348-BFAD-A7BF17EC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8E53E-1D49-3B4A-8ACA-FBFFDE6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9DD3-A63C-484D-9C51-3576575D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5BF85-B51C-734F-AA6C-B0E0B598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370FB-53AE-5740-87D4-5959DCD6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579E8-7557-A946-AE7F-12CFA77D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8A37B-8FDB-A641-AB29-B6551D35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1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1B81-9186-DD42-A671-63CAF561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70EA-2E7A-7A4F-AF96-58484039E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E364-D3A1-9848-86C1-F138A6E0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5FA08-8F62-4D44-AC9C-BCC01CCB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3AAF-5132-CB4F-94B0-30738CEC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5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5730-0501-794A-B996-D5BC866A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0FCD-1042-7A44-A860-5F3A4AC4C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846CB-C2CB-874F-A308-554475247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4461-41BB-8E44-9756-112CB867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DA3B1-E285-C942-8DCF-D38D9972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A934B-9A93-5343-B118-7CC62CEE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2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361A-68A8-3E4C-9F32-7513D6DC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4B63-9308-D24D-A1C4-BFA86C4A4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D993C-E158-E248-AC84-0FA247AB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9DF27-055D-5249-B5E3-F26772B54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0DBFE-A411-B04B-95E3-777C1CDE5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81A9E-5A26-4F4F-9948-A49269AF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D850D-932E-D84B-9C3C-20516A26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B4714-88DA-4840-8EDD-F67FA502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9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0786-CC94-B540-919A-7AA14B52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BC067-F16E-6149-B697-91A5B504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0426C-CF3F-9E4C-8513-01900B4E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C780F-34B7-1147-A03D-5D99BB9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9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34F0D-E6B9-394E-A3A0-90F702DA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90ECE-BAD9-B24F-B2C0-F7123216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0BD05-BB23-3E44-9ED4-82C9195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B95E-8995-2E43-835C-68C023DC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D0215-6357-1E45-AEC5-29AB6FCA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7F5E-E04B-434E-A990-3D8F69B7D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588B6-ABC9-F642-B1A3-25A6F175A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85BE4-5A5B-6D44-858D-CB531DD5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9EAD0-D835-7546-B789-CEF7709A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1774-DEAC-CF47-8137-0648DAB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D0EC9-94AD-6247-919D-0DC441FC9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92F9C-CA2B-604D-981E-E07A393FA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21C73-DE68-4F47-A09F-8936669B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45850-D9B1-324B-9B91-7DF14E7C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7CD16-62EC-C148-9A4F-CB64470A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39E32-D00B-EE45-AC7D-9016F5B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0A417-C4DB-5343-A706-28E0A7B6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96C4-2A66-9244-93F0-E9A20A430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56CF6-47A6-694C-AEB3-A897154C7CA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9366C-659E-5840-8937-D51F68E7E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731A3-96F1-A645-9089-1EDDDF650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07C82-0D8F-7F40-BC7B-9798D0078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EEA4CF4-010F-9640-9CBA-5CC7D65D74BB}"/>
              </a:ext>
            </a:extLst>
          </p:cNvPr>
          <p:cNvSpPr/>
          <p:nvPr/>
        </p:nvSpPr>
        <p:spPr>
          <a:xfrm>
            <a:off x="7490549" y="467723"/>
            <a:ext cx="1839303" cy="262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Proteomic risk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A6568D-7345-464A-8718-F0590AD3351D}"/>
              </a:ext>
            </a:extLst>
          </p:cNvPr>
          <p:cNvSpPr/>
          <p:nvPr/>
        </p:nvSpPr>
        <p:spPr>
          <a:xfrm>
            <a:off x="7644124" y="715721"/>
            <a:ext cx="1465599" cy="19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(Selected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plots)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410AF13-14CA-D34D-9437-9D624B2FAFD2}"/>
              </a:ext>
            </a:extLst>
          </p:cNvPr>
          <p:cNvSpPr/>
          <p:nvPr/>
        </p:nvSpPr>
        <p:spPr>
          <a:xfrm>
            <a:off x="7602020" y="2457802"/>
            <a:ext cx="1730583" cy="220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TGA autoantibody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FA706D4-EC4F-3E41-8316-5CFE749A803E}"/>
              </a:ext>
            </a:extLst>
          </p:cNvPr>
          <p:cNvSpPr/>
          <p:nvPr/>
        </p:nvSpPr>
        <p:spPr>
          <a:xfrm>
            <a:off x="9479947" y="467723"/>
            <a:ext cx="2035505" cy="262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 risk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37B7616-40BD-4E4D-A46C-B12994D70986}"/>
              </a:ext>
            </a:extLst>
          </p:cNvPr>
          <p:cNvSpPr/>
          <p:nvPr/>
        </p:nvSpPr>
        <p:spPr>
          <a:xfrm>
            <a:off x="221878" y="5306486"/>
            <a:ext cx="2028147" cy="354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Gluten exposure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D051AA3-BC42-3E4F-95E2-855739AEE22A}"/>
              </a:ext>
            </a:extLst>
          </p:cNvPr>
          <p:cNvSpPr/>
          <p:nvPr/>
        </p:nvSpPr>
        <p:spPr>
          <a:xfrm>
            <a:off x="221878" y="6031665"/>
            <a:ext cx="2028147" cy="354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environmental exposures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A65A27E-F10E-B14F-98C8-D2E1263BBB5B}"/>
              </a:ext>
            </a:extLst>
          </p:cNvPr>
          <p:cNvSpPr/>
          <p:nvPr/>
        </p:nvSpPr>
        <p:spPr>
          <a:xfrm>
            <a:off x="9479947" y="2457802"/>
            <a:ext cx="2035505" cy="220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DS+CD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2AC873E-D4E6-4F44-BF95-0979BA2ED305}"/>
              </a:ext>
            </a:extLst>
          </p:cNvPr>
          <p:cNvSpPr/>
          <p:nvPr/>
        </p:nvSpPr>
        <p:spPr>
          <a:xfrm>
            <a:off x="9586631" y="2756245"/>
            <a:ext cx="1779767" cy="1167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Microscope image of villous atrophy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AD6288-BA05-BC4F-88C3-2E5CEDB64498}"/>
              </a:ext>
            </a:extLst>
          </p:cNvPr>
          <p:cNvSpPr/>
          <p:nvPr/>
        </p:nvSpPr>
        <p:spPr>
          <a:xfrm>
            <a:off x="172475" y="92795"/>
            <a:ext cx="5363050" cy="301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</a:t>
            </a: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prediction of Celiac disease in Down syndrome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4361FB-D087-B341-912C-0EFDC44B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0" y="1082713"/>
            <a:ext cx="2632452" cy="250843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58BEFF4-4B3A-3048-A107-3B1630C8C1C1}"/>
              </a:ext>
            </a:extLst>
          </p:cNvPr>
          <p:cNvSpPr/>
          <p:nvPr/>
        </p:nvSpPr>
        <p:spPr>
          <a:xfrm>
            <a:off x="330201" y="826985"/>
            <a:ext cx="2664092" cy="215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HLA-DQ genetic risk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B9A1E55-4435-8340-AC62-96648CD736FA}"/>
              </a:ext>
            </a:extLst>
          </p:cNvPr>
          <p:cNvSpPr/>
          <p:nvPr/>
        </p:nvSpPr>
        <p:spPr>
          <a:xfrm>
            <a:off x="221878" y="471124"/>
            <a:ext cx="7003088" cy="262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 exposures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FE4A849-545D-2049-A8F5-52DF324E99B7}"/>
              </a:ext>
            </a:extLst>
          </p:cNvPr>
          <p:cNvGrpSpPr/>
          <p:nvPr/>
        </p:nvGrpSpPr>
        <p:grpSpPr>
          <a:xfrm>
            <a:off x="5792123" y="822356"/>
            <a:ext cx="1302806" cy="2766556"/>
            <a:chOff x="5831879" y="822356"/>
            <a:chExt cx="1302806" cy="2766556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E509C595-80D4-B74E-BA7F-825F9423107F}"/>
                </a:ext>
              </a:extLst>
            </p:cNvPr>
            <p:cNvSpPr/>
            <p:nvPr/>
          </p:nvSpPr>
          <p:spPr>
            <a:xfrm>
              <a:off x="5831879" y="822356"/>
              <a:ext cx="1283024" cy="222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Genetic risk score</a:t>
              </a:r>
            </a:p>
          </p:txBody>
        </p: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AFF09977-5FCF-094A-B902-A623B1A3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49"/>
            <a:stretch/>
          </p:blipFill>
          <p:spPr>
            <a:xfrm>
              <a:off x="5865162" y="1107901"/>
              <a:ext cx="1269523" cy="1310891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617B6FA3-738F-E646-BFDB-772399A41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018" y="2485312"/>
              <a:ext cx="1103600" cy="1103600"/>
            </a:xfrm>
            <a:prstGeom prst="rect">
              <a:avLst/>
            </a:prstGeom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BABEEC1-10E2-6647-8D22-83FD9F316576}"/>
              </a:ext>
            </a:extLst>
          </p:cNvPr>
          <p:cNvSpPr/>
          <p:nvPr/>
        </p:nvSpPr>
        <p:spPr>
          <a:xfrm>
            <a:off x="3065079" y="826985"/>
            <a:ext cx="2660904" cy="219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Non-HLA-DQ genetic risk</a:t>
            </a:r>
          </a:p>
        </p:txBody>
      </p:sp>
      <p:pic>
        <p:nvPicPr>
          <p:cNvPr id="360" name="Picture 359">
            <a:extLst>
              <a:ext uri="{FF2B5EF4-FFF2-40B4-BE49-F238E27FC236}">
                <a16:creationId xmlns:a16="http://schemas.microsoft.com/office/drawing/2014/main" id="{531B74F8-A74D-4642-8654-38E42305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993" y="1135788"/>
            <a:ext cx="2706734" cy="2508439"/>
          </a:xfrm>
          <a:prstGeom prst="rect">
            <a:avLst/>
          </a:prstGeom>
        </p:spPr>
      </p:pic>
      <p:grpSp>
        <p:nvGrpSpPr>
          <p:cNvPr id="367" name="Group 366">
            <a:extLst>
              <a:ext uri="{FF2B5EF4-FFF2-40B4-BE49-F238E27FC236}">
                <a16:creationId xmlns:a16="http://schemas.microsoft.com/office/drawing/2014/main" id="{94F18A67-6655-494F-A5FB-2D215208E388}"/>
              </a:ext>
            </a:extLst>
          </p:cNvPr>
          <p:cNvGrpSpPr/>
          <p:nvPr/>
        </p:nvGrpSpPr>
        <p:grpSpPr>
          <a:xfrm>
            <a:off x="330201" y="3760532"/>
            <a:ext cx="1242601" cy="1379804"/>
            <a:chOff x="303357" y="3738228"/>
            <a:chExt cx="1242601" cy="1379804"/>
          </a:xfrm>
        </p:grpSpPr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ADD48624-C4E6-3C47-9C0B-7FA23668F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t="19191" r="7464"/>
            <a:stretch/>
          </p:blipFill>
          <p:spPr>
            <a:xfrm>
              <a:off x="303357" y="4011484"/>
              <a:ext cx="1215757" cy="1106548"/>
            </a:xfrm>
            <a:prstGeom prst="rect">
              <a:avLst/>
            </a:prstGeom>
          </p:spPr>
        </p:pic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26142D2-AA4F-1D4E-826B-895BC22CDB93}"/>
                </a:ext>
              </a:extLst>
            </p:cNvPr>
            <p:cNvSpPr/>
            <p:nvPr/>
          </p:nvSpPr>
          <p:spPr>
            <a:xfrm>
              <a:off x="303357" y="3738228"/>
              <a:ext cx="1242601" cy="191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Trisomy 21</a:t>
              </a:r>
            </a:p>
          </p:txBody>
        </p:sp>
      </p:grpSp>
      <p:sp>
        <p:nvSpPr>
          <p:cNvPr id="368" name="Oval 367">
            <a:extLst>
              <a:ext uri="{FF2B5EF4-FFF2-40B4-BE49-F238E27FC236}">
                <a16:creationId xmlns:a16="http://schemas.microsoft.com/office/drawing/2014/main" id="{DCEC21E1-C06E-7F41-8398-C73260FFB9F8}"/>
              </a:ext>
            </a:extLst>
          </p:cNvPr>
          <p:cNvSpPr/>
          <p:nvPr/>
        </p:nvSpPr>
        <p:spPr>
          <a:xfrm>
            <a:off x="5444677" y="3429000"/>
            <a:ext cx="132862" cy="149066"/>
          </a:xfrm>
          <a:prstGeom prst="ellipse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04C318B9-B603-1F4B-B65E-28E13A0BA55C}"/>
              </a:ext>
            </a:extLst>
          </p:cNvPr>
          <p:cNvGrpSpPr/>
          <p:nvPr/>
        </p:nvGrpSpPr>
        <p:grpSpPr>
          <a:xfrm>
            <a:off x="7602020" y="955841"/>
            <a:ext cx="1767491" cy="1018787"/>
            <a:chOff x="7602020" y="955841"/>
            <a:chExt cx="1767491" cy="101878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1B361417-B038-CA47-8E6E-26095AB91012}"/>
                </a:ext>
              </a:extLst>
            </p:cNvPr>
            <p:cNvGrpSpPr/>
            <p:nvPr/>
          </p:nvGrpSpPr>
          <p:grpSpPr>
            <a:xfrm>
              <a:off x="7602020" y="971044"/>
              <a:ext cx="1247901" cy="1003584"/>
              <a:chOff x="7602020" y="971044"/>
              <a:chExt cx="1247901" cy="100358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8E3B4CF-FFEB-714E-B6BB-0ED35067227A}"/>
                  </a:ext>
                </a:extLst>
              </p:cNvPr>
              <p:cNvSpPr/>
              <p:nvPr/>
            </p:nvSpPr>
            <p:spPr>
              <a:xfrm>
                <a:off x="7602020" y="1659810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-CD</a:t>
                </a:r>
              </a:p>
            </p:txBody>
          </p:sp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78067026-A219-EA40-989C-22C6D3871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30365" y="1175131"/>
                <a:ext cx="110410" cy="514265"/>
              </a:xfrm>
              <a:prstGeom prst="rect">
                <a:avLst/>
              </a:prstGeom>
            </p:spPr>
          </p:pic>
          <p:pic>
            <p:nvPicPr>
              <p:cNvPr id="382" name="Picture 381">
                <a:extLst>
                  <a:ext uri="{FF2B5EF4-FFF2-40B4-BE49-F238E27FC236}">
                    <a16:creationId xmlns:a16="http://schemas.microsoft.com/office/drawing/2014/main" id="{E823A879-7A31-1043-9BBD-D2BFE616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6559" y="1115242"/>
                <a:ext cx="101542" cy="378429"/>
              </a:xfrm>
              <a:prstGeom prst="rect">
                <a:avLst/>
              </a:prstGeom>
            </p:spPr>
          </p:pic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C25DF032-596F-6C4A-96CB-823DDE4D7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4707" y="971044"/>
                <a:ext cx="100969" cy="594360"/>
              </a:xfrm>
              <a:prstGeom prst="rect">
                <a:avLst/>
              </a:prstGeom>
            </p:spPr>
          </p:pic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F5DD977B-243A-CA4F-A7C2-87D3ECC1D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9974" y="1165947"/>
                <a:ext cx="110410" cy="411480"/>
              </a:xfrm>
              <a:prstGeom prst="rect">
                <a:avLst/>
              </a:prstGeom>
            </p:spPr>
          </p:pic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535AD61A-1D57-7643-ACEF-3943EDF4EC6E}"/>
                  </a:ext>
                </a:extLst>
              </p:cNvPr>
              <p:cNvSpPr/>
              <p:nvPr/>
            </p:nvSpPr>
            <p:spPr>
              <a:xfrm>
                <a:off x="7877321" y="1663479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+CD</a:t>
                </a: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0000F677-A9E8-E644-AA69-431CE1CFF462}"/>
                  </a:ext>
                </a:extLst>
              </p:cNvPr>
              <p:cNvSpPr/>
              <p:nvPr/>
            </p:nvSpPr>
            <p:spPr>
              <a:xfrm>
                <a:off x="8176546" y="1663479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-CD</a:t>
                </a: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0B917EBE-9BE8-1F45-BF02-CC194852FDFA}"/>
                  </a:ext>
                </a:extLst>
              </p:cNvPr>
              <p:cNvSpPr/>
              <p:nvPr/>
            </p:nvSpPr>
            <p:spPr>
              <a:xfrm>
                <a:off x="8440384" y="1653772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+CD</a:t>
                </a:r>
              </a:p>
            </p:txBody>
          </p:sp>
        </p:grp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C420B5D7-78F7-FF4D-95F6-B9B73A137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4297" y="955841"/>
              <a:ext cx="100969" cy="594360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766CA4EB-BCAB-3D4E-BB1B-BB5BC68C0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9564" y="1150744"/>
              <a:ext cx="110410" cy="411480"/>
            </a:xfrm>
            <a:prstGeom prst="rect">
              <a:avLst/>
            </a:prstGeom>
          </p:spPr>
        </p:pic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F72BCE9E-863C-D24F-A78F-B4847FBC4101}"/>
                </a:ext>
              </a:extLst>
            </p:cNvPr>
            <p:cNvSpPr/>
            <p:nvPr/>
          </p:nvSpPr>
          <p:spPr>
            <a:xfrm>
              <a:off x="8696136" y="1648276"/>
              <a:ext cx="409537" cy="3111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-CD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7F561262-4FB6-AF4B-B48D-1BBD776F67E7}"/>
                </a:ext>
              </a:extLst>
            </p:cNvPr>
            <p:cNvSpPr/>
            <p:nvPr/>
          </p:nvSpPr>
          <p:spPr>
            <a:xfrm>
              <a:off x="8959974" y="1638569"/>
              <a:ext cx="409537" cy="3111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+CD</a:t>
              </a: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CDB6E2FF-5748-CC45-805D-A372E638C6A4}"/>
              </a:ext>
            </a:extLst>
          </p:cNvPr>
          <p:cNvGrpSpPr/>
          <p:nvPr/>
        </p:nvGrpSpPr>
        <p:grpSpPr>
          <a:xfrm>
            <a:off x="9633349" y="922869"/>
            <a:ext cx="1767491" cy="1018787"/>
            <a:chOff x="7602020" y="955841"/>
            <a:chExt cx="1767491" cy="101878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AF38D5E4-D5A6-3A4D-9D55-FE58AD18F76A}"/>
                </a:ext>
              </a:extLst>
            </p:cNvPr>
            <p:cNvGrpSpPr/>
            <p:nvPr/>
          </p:nvGrpSpPr>
          <p:grpSpPr>
            <a:xfrm>
              <a:off x="7602020" y="971044"/>
              <a:ext cx="1247901" cy="1003584"/>
              <a:chOff x="7602020" y="971044"/>
              <a:chExt cx="1247901" cy="1003584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F63A924F-A6F8-A54F-908D-AE625FE01F17}"/>
                  </a:ext>
                </a:extLst>
              </p:cNvPr>
              <p:cNvSpPr/>
              <p:nvPr/>
            </p:nvSpPr>
            <p:spPr>
              <a:xfrm>
                <a:off x="7602020" y="1659810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-CD</a:t>
                </a:r>
              </a:p>
            </p:txBody>
          </p:sp>
          <p:pic>
            <p:nvPicPr>
              <p:cNvPr id="424" name="Picture 423">
                <a:extLst>
                  <a:ext uri="{FF2B5EF4-FFF2-40B4-BE49-F238E27FC236}">
                    <a16:creationId xmlns:a16="http://schemas.microsoft.com/office/drawing/2014/main" id="{2D349269-51EE-D742-8712-4A3C6A6AE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30365" y="1175131"/>
                <a:ext cx="110410" cy="514265"/>
              </a:xfrm>
              <a:prstGeom prst="rect">
                <a:avLst/>
              </a:prstGeom>
            </p:spPr>
          </p:pic>
          <p:pic>
            <p:nvPicPr>
              <p:cNvPr id="425" name="Picture 424">
                <a:extLst>
                  <a:ext uri="{FF2B5EF4-FFF2-40B4-BE49-F238E27FC236}">
                    <a16:creationId xmlns:a16="http://schemas.microsoft.com/office/drawing/2014/main" id="{D9D96D8F-E3AC-744F-8343-9E341B482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6559" y="1115242"/>
                <a:ext cx="101542" cy="378429"/>
              </a:xfrm>
              <a:prstGeom prst="rect">
                <a:avLst/>
              </a:prstGeom>
            </p:spPr>
          </p:pic>
          <p:pic>
            <p:nvPicPr>
              <p:cNvPr id="426" name="Picture 425">
                <a:extLst>
                  <a:ext uri="{FF2B5EF4-FFF2-40B4-BE49-F238E27FC236}">
                    <a16:creationId xmlns:a16="http://schemas.microsoft.com/office/drawing/2014/main" id="{AA882A93-40FE-324E-B817-19CB0422B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4707" y="971044"/>
                <a:ext cx="100969" cy="594360"/>
              </a:xfrm>
              <a:prstGeom prst="rect">
                <a:avLst/>
              </a:prstGeom>
            </p:spPr>
          </p:pic>
          <p:pic>
            <p:nvPicPr>
              <p:cNvPr id="427" name="Picture 426">
                <a:extLst>
                  <a:ext uri="{FF2B5EF4-FFF2-40B4-BE49-F238E27FC236}">
                    <a16:creationId xmlns:a16="http://schemas.microsoft.com/office/drawing/2014/main" id="{70D229AD-9A23-5F46-B0C9-B577BA688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9974" y="1165947"/>
                <a:ext cx="110410" cy="411480"/>
              </a:xfrm>
              <a:prstGeom prst="rect">
                <a:avLst/>
              </a:prstGeom>
            </p:spPr>
          </p:pic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5243A0CB-38EB-5442-A418-39AFD66B9186}"/>
                  </a:ext>
                </a:extLst>
              </p:cNvPr>
              <p:cNvSpPr/>
              <p:nvPr/>
            </p:nvSpPr>
            <p:spPr>
              <a:xfrm>
                <a:off x="7877321" y="1663479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+CD</a:t>
                </a: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51265BFB-1ED8-434B-B422-C3CE7C3B5019}"/>
                  </a:ext>
                </a:extLst>
              </p:cNvPr>
              <p:cNvSpPr/>
              <p:nvPr/>
            </p:nvSpPr>
            <p:spPr>
              <a:xfrm>
                <a:off x="8176546" y="1663479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-CD</a:t>
                </a:r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D8074B63-2994-9941-99BC-C2358E231E44}"/>
                  </a:ext>
                </a:extLst>
              </p:cNvPr>
              <p:cNvSpPr/>
              <p:nvPr/>
            </p:nvSpPr>
            <p:spPr>
              <a:xfrm>
                <a:off x="8440384" y="1653772"/>
                <a:ext cx="409537" cy="3111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DS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+CD</a:t>
                </a:r>
              </a:p>
            </p:txBody>
          </p:sp>
        </p:grpSp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64420DB2-2EA0-A54C-8F66-CB75F2E20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94297" y="955841"/>
              <a:ext cx="100969" cy="594360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3BD039A6-F214-7B4C-8E58-0329B548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9564" y="1150744"/>
              <a:ext cx="110410" cy="411480"/>
            </a:xfrm>
            <a:prstGeom prst="rect">
              <a:avLst/>
            </a:prstGeom>
          </p:spPr>
        </p:pic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42D4FD1-A54F-F14A-AE82-514E3592EA2B}"/>
                </a:ext>
              </a:extLst>
            </p:cNvPr>
            <p:cNvSpPr/>
            <p:nvPr/>
          </p:nvSpPr>
          <p:spPr>
            <a:xfrm>
              <a:off x="8696136" y="1648276"/>
              <a:ext cx="409537" cy="3111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-CD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77E1E8A-537E-B344-9412-D57D53B4463A}"/>
                </a:ext>
              </a:extLst>
            </p:cNvPr>
            <p:cNvSpPr/>
            <p:nvPr/>
          </p:nvSpPr>
          <p:spPr>
            <a:xfrm>
              <a:off x="8959974" y="1638569"/>
              <a:ext cx="409537" cy="3111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+CD</a:t>
              </a:r>
            </a:p>
          </p:txBody>
        </p:sp>
      </p:grpSp>
      <p:sp>
        <p:nvSpPr>
          <p:cNvPr id="432" name="Rectangle 431">
            <a:extLst>
              <a:ext uri="{FF2B5EF4-FFF2-40B4-BE49-F238E27FC236}">
                <a16:creationId xmlns:a16="http://schemas.microsoft.com/office/drawing/2014/main" id="{04C312DD-9D7B-A740-B002-37D73115339B}"/>
              </a:ext>
            </a:extLst>
          </p:cNvPr>
          <p:cNvSpPr/>
          <p:nvPr/>
        </p:nvSpPr>
        <p:spPr>
          <a:xfrm>
            <a:off x="9679843" y="708787"/>
            <a:ext cx="1465599" cy="19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(Selected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plots)</a:t>
            </a: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A862EF24-96EB-BC4D-8794-D6699D951085}"/>
              </a:ext>
            </a:extLst>
          </p:cNvPr>
          <p:cNvGrpSpPr/>
          <p:nvPr/>
        </p:nvGrpSpPr>
        <p:grpSpPr>
          <a:xfrm>
            <a:off x="7637662" y="3000426"/>
            <a:ext cx="1468011" cy="1138103"/>
            <a:chOff x="7602020" y="836525"/>
            <a:chExt cx="684838" cy="1138103"/>
          </a:xfrm>
        </p:grpSpPr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7C056C46-EFB8-FF4A-ABE7-450AA1C469FF}"/>
                </a:ext>
              </a:extLst>
            </p:cNvPr>
            <p:cNvSpPr/>
            <p:nvPr/>
          </p:nvSpPr>
          <p:spPr>
            <a:xfrm>
              <a:off x="7602020" y="1659810"/>
              <a:ext cx="409537" cy="3111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-CD</a:t>
              </a:r>
            </a:p>
          </p:txBody>
        </p: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FFDCC876-E828-9E4C-8830-3174A1707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0365" y="836525"/>
              <a:ext cx="131824" cy="852871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F4F27A3-79AF-8346-A660-B64DFA75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49781" y="1180428"/>
              <a:ext cx="131823" cy="433701"/>
            </a:xfrm>
            <a:prstGeom prst="rect">
              <a:avLst/>
            </a:prstGeom>
          </p:spPr>
        </p:pic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709C9BB-B71E-2D48-88DF-A8645F086F52}"/>
                </a:ext>
              </a:extLst>
            </p:cNvPr>
            <p:cNvSpPr/>
            <p:nvPr/>
          </p:nvSpPr>
          <p:spPr>
            <a:xfrm>
              <a:off x="7877321" y="1663479"/>
              <a:ext cx="409537" cy="3111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+CD</a:t>
              </a:r>
            </a:p>
          </p:txBody>
        </p:sp>
      </p:grpSp>
      <p:sp>
        <p:nvSpPr>
          <p:cNvPr id="447" name="Rectangle 446">
            <a:extLst>
              <a:ext uri="{FF2B5EF4-FFF2-40B4-BE49-F238E27FC236}">
                <a16:creationId xmlns:a16="http://schemas.microsoft.com/office/drawing/2014/main" id="{5F62B878-F4DC-9743-A812-44503B920306}"/>
              </a:ext>
            </a:extLst>
          </p:cNvPr>
          <p:cNvSpPr/>
          <p:nvPr/>
        </p:nvSpPr>
        <p:spPr>
          <a:xfrm>
            <a:off x="7663887" y="2756924"/>
            <a:ext cx="1466674" cy="165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plot)</a:t>
            </a:r>
          </a:p>
        </p:txBody>
      </p:sp>
    </p:spTree>
    <p:extLst>
      <p:ext uri="{BB962C8B-B14F-4D97-AF65-F5344CB8AC3E}">
        <p14:creationId xmlns:p14="http://schemas.microsoft.com/office/powerpoint/2010/main" val="223168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1f8e96a-d6b4-404d-bbe1-0cf45a3060d0" xsi:nil="true"/>
    <lcf76f155ced4ddcb4097134ff3c332f xmlns="26ba4aec-7add-41d4-a66d-61908a2df52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425981697D5A4783B617041363E7D7" ma:contentTypeVersion="17" ma:contentTypeDescription="Create a new document." ma:contentTypeScope="" ma:versionID="0485d877552392b44d8b6e15a12d79de">
  <xsd:schema xmlns:xsd="http://www.w3.org/2001/XMLSchema" xmlns:xs="http://www.w3.org/2001/XMLSchema" xmlns:p="http://schemas.microsoft.com/office/2006/metadata/properties" xmlns:ns2="26ba4aec-7add-41d4-a66d-61908a2df524" xmlns:ns3="01f8e96a-d6b4-404d-bbe1-0cf45a3060d0" targetNamespace="http://schemas.microsoft.com/office/2006/metadata/properties" ma:root="true" ma:fieldsID="11b8041771848564a3e467094d66120e" ns2:_="" ns3:_="">
    <xsd:import namespace="26ba4aec-7add-41d4-a66d-61908a2df524"/>
    <xsd:import namespace="01f8e96a-d6b4-404d-bbe1-0cf45a306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a4aec-7add-41d4-a66d-61908a2df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8e96a-d6b4-404d-bbe1-0cf45a3060d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85a0d47e-3dc8-4aaa-a484-cc1ee780bb78}" ma:internalName="TaxCatchAll" ma:showField="CatchAllData" ma:web="01f8e96a-d6b4-404d-bbe1-0cf45a3060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1874F-2C48-4D9F-9ECD-FDE767EC79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DFF97A-ED37-441B-BCDD-C7D992E46A17}">
  <ds:schemaRefs>
    <ds:schemaRef ds:uri="26ba4aec-7add-41d4-a66d-61908a2df524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1f8e96a-d6b4-404d-bbe1-0cf45a3060d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BD47E5-405C-4C57-A5B3-E2BC40A04422}"/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96</Words>
  <Application>Microsoft Macintosh PowerPoint</Application>
  <PresentationFormat>Widescreen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Shaw, Jessica R</dc:creator>
  <cp:lastModifiedBy>Paul Eduthan, Neetha</cp:lastModifiedBy>
  <cp:revision>2</cp:revision>
  <dcterms:created xsi:type="dcterms:W3CDTF">2022-04-18T18:54:37Z</dcterms:created>
  <dcterms:modified xsi:type="dcterms:W3CDTF">2023-10-19T17:44:58Z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0x010100B1425981697D5A4783B617041363E7D7</vt:lpwstr>
  </property>
  <property fmtid="{D5CDD505-2E9C-101B-9397-08002B2CF9AE}" pid="3" name="MediaServiceImageTags">
    <vt:lpwstr/>
  </property>
</Properties>
</file>